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10"/>
  </p:notesMasterIdLst>
  <p:sldIdLst>
    <p:sldId id="256" r:id="rId2"/>
    <p:sldId id="264" r:id="rId3"/>
    <p:sldId id="270" r:id="rId4"/>
    <p:sldId id="265" r:id="rId5"/>
    <p:sldId id="266" r:id="rId6"/>
    <p:sldId id="267" r:id="rId7"/>
    <p:sldId id="268" r:id="rId8"/>
    <p:sldId id="269" r:id="rId9"/>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1388ACF8-0A06-4B6B-9CE9-E29C5ED1162E}" type="datetimeFigureOut">
              <a:rPr lang="ru-RU"/>
              <a:pPr>
                <a:defRPr/>
              </a:pPr>
              <a:t>25.02.2014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F839CFE1-9DFF-4507-BA2E-19868BBDEE63}" type="slidenum">
              <a:rPr lang="ru-RU"/>
              <a:pPr>
                <a:defRPr/>
              </a:pPr>
              <a:t>‹#›</a:t>
            </a:fld>
            <a:endParaRPr lang="ru-RU"/>
          </a:p>
        </p:txBody>
      </p:sp>
    </p:spTree>
    <p:extLst>
      <p:ext uri="{BB962C8B-B14F-4D97-AF65-F5344CB8AC3E}">
        <p14:creationId xmlns:p14="http://schemas.microsoft.com/office/powerpoint/2010/main" val="298505372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2"/>
      </p:bgRef>
    </p:bg>
    <p:spTree>
      <p:nvGrpSpPr>
        <p:cNvPr id="1" name=""/>
        <p:cNvGrpSpPr/>
        <p:nvPr/>
      </p:nvGrpSpPr>
      <p:grpSpPr>
        <a:xfrm>
          <a:off x="0" y="0"/>
          <a:ext cx="0" cy="0"/>
          <a:chOff x="0" y="0"/>
          <a:chExt cx="0" cy="0"/>
        </a:xfrm>
      </p:grpSpPr>
      <p:pic>
        <p:nvPicPr>
          <p:cNvPr id="4" name="Picture 6" descr="CoverOverlay.pn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grpSp>
        <p:nvGrpSpPr>
          <p:cNvPr id="5"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6" name="TextBox 8"/>
            <p:cNvSpPr txBox="1"/>
            <p:nvPr/>
          </p:nvSpPr>
          <p:spPr>
            <a:xfrm>
              <a:off x="4147073" y="1381459"/>
              <a:ext cx="877163" cy="923330"/>
            </a:xfrm>
            <a:prstGeom prst="rect">
              <a:avLst/>
            </a:prstGeom>
            <a:noFill/>
          </p:spPr>
          <p:txBody>
            <a:bodyPr wrap="none">
              <a:spAutoFit/>
            </a:bodyPr>
            <a:lstStyle/>
            <a:p>
              <a:pPr fontAlgn="auto">
                <a:spcBef>
                  <a:spcPts val="0"/>
                </a:spcBef>
                <a:spcAft>
                  <a:spcPts val="0"/>
                </a:spcAft>
                <a:defRPr/>
              </a:pPr>
              <a:r>
                <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p>
          </p:txBody>
        </p:sp>
        <p:cxnSp>
          <p:nvCxnSpPr>
            <p:cNvPr id="7"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8"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9" name="Date Placeholder 3"/>
          <p:cNvSpPr>
            <a:spLocks noGrp="1"/>
          </p:cNvSpPr>
          <p:nvPr>
            <p:ph type="dt" sz="half" idx="10"/>
          </p:nvPr>
        </p:nvSpPr>
        <p:spPr/>
        <p:txBody>
          <a:bodyPr/>
          <a:lstStyle>
            <a:lvl1pPr>
              <a:defRPr smtClean="0">
                <a:solidFill>
                  <a:schemeClr val="tx2"/>
                </a:solidFill>
              </a:defRPr>
            </a:lvl1pPr>
          </a:lstStyle>
          <a:p>
            <a:pPr>
              <a:defRPr/>
            </a:pPr>
            <a:fld id="{A7B9879B-CFB6-4109-AF99-6F6EA7895896}" type="datetimeFigureOut">
              <a:rPr lang="ru-RU"/>
              <a:pPr>
                <a:defRPr/>
              </a:pPr>
              <a:t>25.02.2014</a:t>
            </a:fld>
            <a:endParaRPr lang="ru-RU"/>
          </a:p>
        </p:txBody>
      </p:sp>
      <p:sp>
        <p:nvSpPr>
          <p:cNvPr id="10" name="Footer Placeholder 4"/>
          <p:cNvSpPr>
            <a:spLocks noGrp="1"/>
          </p:cNvSpPr>
          <p:nvPr>
            <p:ph type="ftr" sz="quarter" idx="11"/>
          </p:nvPr>
        </p:nvSpPr>
        <p:spPr/>
        <p:txBody>
          <a:bodyPr/>
          <a:lstStyle>
            <a:lvl1pPr>
              <a:defRPr>
                <a:solidFill>
                  <a:schemeClr val="tx2"/>
                </a:solidFill>
              </a:defRPr>
            </a:lvl1pPr>
          </a:lstStyle>
          <a:p>
            <a:pPr>
              <a:defRPr/>
            </a:pPr>
            <a:endParaRPr lang="ru-RU"/>
          </a:p>
        </p:txBody>
      </p:sp>
      <p:sp>
        <p:nvSpPr>
          <p:cNvPr id="11" name="Slide Number Placeholder 5"/>
          <p:cNvSpPr>
            <a:spLocks noGrp="1"/>
          </p:cNvSpPr>
          <p:nvPr>
            <p:ph type="sldNum" sz="quarter" idx="12"/>
          </p:nvPr>
        </p:nvSpPr>
        <p:spPr/>
        <p:txBody>
          <a:bodyPr/>
          <a:lstStyle>
            <a:lvl1pPr>
              <a:defRPr smtClean="0">
                <a:solidFill>
                  <a:schemeClr val="tx2"/>
                </a:solidFill>
              </a:defRPr>
            </a:lvl1pPr>
          </a:lstStyle>
          <a:p>
            <a:pPr>
              <a:defRPr/>
            </a:pPr>
            <a:fld id="{14436DD6-7E06-444E-82B4-9D138A890DA1}" type="slidenum">
              <a:rPr lang="ru-RU"/>
              <a:pPr>
                <a:defRPr/>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grpSp>
        <p:nvGrpSpPr>
          <p:cNvPr id="4" name="Group 11"/>
          <p:cNvGrpSpPr>
            <a:grpSpLocks/>
          </p:cNvGrpSpPr>
          <p:nvPr/>
        </p:nvGrpSpPr>
        <p:grpSpPr bwMode="auto">
          <a:xfrm>
            <a:off x="1173163" y="1392238"/>
            <a:ext cx="6778625" cy="923925"/>
            <a:chOff x="1172584" y="1381459"/>
            <a:chExt cx="6779110" cy="923330"/>
          </a:xfrm>
        </p:grpSpPr>
        <p:sp>
          <p:nvSpPr>
            <p:cNvPr id="5" name="TextBox 12"/>
            <p:cNvSpPr txBox="1"/>
            <p:nvPr/>
          </p:nvSpPr>
          <p:spPr>
            <a:xfrm>
              <a:off x="4147772" y="1381459"/>
              <a:ext cx="876363" cy="923330"/>
            </a:xfrm>
            <a:prstGeom prst="rect">
              <a:avLst/>
            </a:prstGeom>
            <a:noFill/>
          </p:spPr>
          <p:txBody>
            <a:bodyPr wrap="none">
              <a:spAutoFit/>
            </a:bodyPr>
            <a:lstStyle/>
            <a:p>
              <a:pPr fontAlgn="auto">
                <a:spcBef>
                  <a:spcPts val="0"/>
                </a:spcBef>
                <a:spcAft>
                  <a:spcPts val="0"/>
                </a:spcAft>
                <a:defRPr/>
              </a:pPr>
              <a:r>
                <a:rPr lang="en-US" sz="5400" dirty="0">
                  <a:solidFill>
                    <a:schemeClr val="tx2">
                      <a:lumMod val="60000"/>
                      <a:lumOff val="40000"/>
                    </a:schemeClr>
                  </a:solidFill>
                  <a:latin typeface="Wingdings" pitchFamily="2" charset="2"/>
                </a:rPr>
                <a:t></a:t>
              </a:r>
            </a:p>
          </p:txBody>
        </p:sp>
        <p:cxnSp>
          <p:nvCxnSpPr>
            <p:cNvPr id="6" name="Straight Connector 13"/>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7" name="Straight Connector 14"/>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Title 10"/>
          <p:cNvSpPr>
            <a:spLocks noGrp="1"/>
          </p:cNvSpPr>
          <p:nvPr>
            <p:ph type="title"/>
          </p:nvPr>
        </p:nvSpPr>
        <p:spPr/>
        <p:txBody>
          <a:bodyPr/>
          <a:lstStyle/>
          <a:p>
            <a:r>
              <a:rPr lang="ru-RU" smtClean="0"/>
              <a:t>Образец заголовка</a:t>
            </a:r>
            <a:endParaRPr lang="en-US"/>
          </a:p>
        </p:txBody>
      </p:sp>
      <p:sp>
        <p:nvSpPr>
          <p:cNvPr id="8" name="Date Placeholder 3"/>
          <p:cNvSpPr>
            <a:spLocks noGrp="1"/>
          </p:cNvSpPr>
          <p:nvPr>
            <p:ph type="dt" sz="half" idx="10"/>
          </p:nvPr>
        </p:nvSpPr>
        <p:spPr/>
        <p:txBody>
          <a:bodyPr/>
          <a:lstStyle>
            <a:lvl1pPr>
              <a:defRPr/>
            </a:lvl1pPr>
          </a:lstStyle>
          <a:p>
            <a:pPr>
              <a:defRPr/>
            </a:pPr>
            <a:fld id="{E27B93C1-EABA-42B8-B6CA-CCBA24163817}" type="datetimeFigureOut">
              <a:rPr lang="ru-RU"/>
              <a:pPr>
                <a:defRPr/>
              </a:pPr>
              <a:t>25.02.2014</a:t>
            </a:fld>
            <a:endParaRPr lang="ru-RU"/>
          </a:p>
        </p:txBody>
      </p:sp>
      <p:sp>
        <p:nvSpPr>
          <p:cNvPr id="9" name="Footer Placeholder 4"/>
          <p:cNvSpPr>
            <a:spLocks noGrp="1"/>
          </p:cNvSpPr>
          <p:nvPr>
            <p:ph type="ftr" sz="quarter" idx="11"/>
          </p:nvPr>
        </p:nvSpPr>
        <p:spPr/>
        <p:txBody>
          <a:bodyPr/>
          <a:lstStyle>
            <a:lvl1pPr>
              <a:defRPr/>
            </a:lvl1pPr>
          </a:lstStyle>
          <a:p>
            <a:pPr>
              <a:defRPr/>
            </a:pPr>
            <a:endParaRPr lang="ru-RU"/>
          </a:p>
        </p:txBody>
      </p:sp>
      <p:sp>
        <p:nvSpPr>
          <p:cNvPr id="10" name="Slide Number Placeholder 5"/>
          <p:cNvSpPr>
            <a:spLocks noGrp="1"/>
          </p:cNvSpPr>
          <p:nvPr>
            <p:ph type="sldNum" sz="quarter" idx="12"/>
          </p:nvPr>
        </p:nvSpPr>
        <p:spPr/>
        <p:txBody>
          <a:bodyPr/>
          <a:lstStyle>
            <a:lvl1pPr>
              <a:defRPr/>
            </a:lvl1pPr>
          </a:lstStyle>
          <a:p>
            <a:pPr>
              <a:defRPr/>
            </a:pPr>
            <a:fld id="{48198F58-87EE-4801-BEC8-D6FFD120F82D}" type="slidenum">
              <a:rPr lang="ru-RU"/>
              <a:pPr>
                <a:defRPr/>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pic>
        <p:nvPicPr>
          <p:cNvPr id="4" name="Picture 11" descr="CoverOverlay.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grpSp>
        <p:nvGrpSpPr>
          <p:cNvPr id="5" name="Group 7"/>
          <p:cNvGrpSpPr>
            <a:grpSpLocks/>
          </p:cNvGrpSpPr>
          <p:nvPr/>
        </p:nvGrpSpPr>
        <p:grpSpPr bwMode="auto">
          <a:xfrm>
            <a:off x="1173163" y="2887663"/>
            <a:ext cx="6778625" cy="923925"/>
            <a:chOff x="1172584" y="1381459"/>
            <a:chExt cx="6779110" cy="923330"/>
          </a:xfrm>
        </p:grpSpPr>
        <p:sp>
          <p:nvSpPr>
            <p:cNvPr id="6" name="TextBox 8"/>
            <p:cNvSpPr txBox="1"/>
            <p:nvPr/>
          </p:nvSpPr>
          <p:spPr>
            <a:xfrm>
              <a:off x="4147772" y="1381459"/>
              <a:ext cx="876363" cy="923330"/>
            </a:xfrm>
            <a:prstGeom prst="rect">
              <a:avLst/>
            </a:prstGeom>
            <a:noFill/>
          </p:spPr>
          <p:txBody>
            <a:bodyPr wrap="none">
              <a:spAutoFit/>
            </a:bodyPr>
            <a:lstStyle/>
            <a:p>
              <a:pPr fontAlgn="auto">
                <a:spcBef>
                  <a:spcPts val="0"/>
                </a:spcBef>
                <a:spcAft>
                  <a:spcPts val="0"/>
                </a:spcAft>
                <a:defRPr/>
              </a:pPr>
              <a:r>
                <a:rPr lang="en-US" sz="5400" dirty="0">
                  <a:solidFill>
                    <a:schemeClr val="tx2">
                      <a:lumMod val="60000"/>
                      <a:lumOff val="40000"/>
                    </a:schemeClr>
                  </a:solidFill>
                  <a:latin typeface="Wingdings" pitchFamily="2" charset="2"/>
                </a:rPr>
                <a:t></a:t>
              </a:r>
            </a:p>
          </p:txBody>
        </p:sp>
        <p:cxnSp>
          <p:nvCxnSpPr>
            <p:cNvPr id="7" name="Straight Connector 9"/>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8" name="Straight Connector 10"/>
            <p:cNvCxnSpPr/>
            <p:nvPr/>
          </p:nvCxnSpPr>
          <p:spPr>
            <a:xfrm rot="10800000">
              <a:off x="4832033" y="1927207"/>
              <a:ext cx="3119661" cy="1586"/>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699248" y="3767316"/>
            <a:ext cx="7734747" cy="1500187"/>
          </a:xfrm>
        </p:spPr>
        <p:txBody>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9" name="Date Placeholder 3"/>
          <p:cNvSpPr>
            <a:spLocks noGrp="1"/>
          </p:cNvSpPr>
          <p:nvPr>
            <p:ph type="dt" sz="half" idx="10"/>
          </p:nvPr>
        </p:nvSpPr>
        <p:spPr/>
        <p:txBody>
          <a:bodyPr/>
          <a:lstStyle>
            <a:lvl1pPr>
              <a:defRPr/>
            </a:lvl1pPr>
          </a:lstStyle>
          <a:p>
            <a:pPr>
              <a:defRPr/>
            </a:pPr>
            <a:fld id="{57F41EBC-4F6A-4E2F-AB1C-4E43722F4E6C}" type="datetimeFigureOut">
              <a:rPr lang="ru-RU"/>
              <a:pPr>
                <a:defRPr/>
              </a:pPr>
              <a:t>25.02.2014</a:t>
            </a:fld>
            <a:endParaRPr lang="ru-RU"/>
          </a:p>
        </p:txBody>
      </p:sp>
      <p:sp>
        <p:nvSpPr>
          <p:cNvPr id="10" name="Footer Placeholder 4"/>
          <p:cNvSpPr>
            <a:spLocks noGrp="1"/>
          </p:cNvSpPr>
          <p:nvPr>
            <p:ph type="ftr" sz="quarter" idx="11"/>
          </p:nvPr>
        </p:nvSpPr>
        <p:spPr/>
        <p:txBody>
          <a:bodyPr/>
          <a:lstStyle>
            <a:lvl1pPr>
              <a:defRPr/>
            </a:lvl1pPr>
          </a:lstStyle>
          <a:p>
            <a:pPr>
              <a:defRPr/>
            </a:pPr>
            <a:endParaRPr lang="ru-RU"/>
          </a:p>
        </p:txBody>
      </p:sp>
      <p:sp>
        <p:nvSpPr>
          <p:cNvPr id="11" name="Slide Number Placeholder 5"/>
          <p:cNvSpPr>
            <a:spLocks noGrp="1"/>
          </p:cNvSpPr>
          <p:nvPr>
            <p:ph type="sldNum" sz="quarter" idx="12"/>
          </p:nvPr>
        </p:nvSpPr>
        <p:spPr/>
        <p:txBody>
          <a:bodyPr/>
          <a:lstStyle>
            <a:lvl1pPr>
              <a:defRPr/>
            </a:lvl1pPr>
          </a:lstStyle>
          <a:p>
            <a:pPr>
              <a:defRPr/>
            </a:pPr>
            <a:fld id="{BE009668-02CA-40EE-B54E-F8A2801AB0DB}" type="slidenum">
              <a:rPr lang="ru-RU"/>
              <a:pPr>
                <a:defRPr/>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grpSp>
        <p:nvGrpSpPr>
          <p:cNvPr id="5" name="Group 12"/>
          <p:cNvGrpSpPr>
            <a:grpSpLocks/>
          </p:cNvGrpSpPr>
          <p:nvPr/>
        </p:nvGrpSpPr>
        <p:grpSpPr bwMode="auto">
          <a:xfrm>
            <a:off x="1173163" y="1392238"/>
            <a:ext cx="6778625" cy="923925"/>
            <a:chOff x="1172584" y="1381459"/>
            <a:chExt cx="6779110" cy="923330"/>
          </a:xfrm>
        </p:grpSpPr>
        <p:sp>
          <p:nvSpPr>
            <p:cNvPr id="6" name="TextBox 13"/>
            <p:cNvSpPr txBox="1"/>
            <p:nvPr/>
          </p:nvSpPr>
          <p:spPr>
            <a:xfrm>
              <a:off x="4147772" y="1381459"/>
              <a:ext cx="876363" cy="923330"/>
            </a:xfrm>
            <a:prstGeom prst="rect">
              <a:avLst/>
            </a:prstGeom>
            <a:noFill/>
          </p:spPr>
          <p:txBody>
            <a:bodyPr wrap="none">
              <a:spAutoFit/>
            </a:bodyPr>
            <a:lstStyle/>
            <a:p>
              <a:pPr fontAlgn="auto">
                <a:spcBef>
                  <a:spcPts val="0"/>
                </a:spcBef>
                <a:spcAft>
                  <a:spcPts val="0"/>
                </a:spcAft>
                <a:defRPr/>
              </a:pPr>
              <a:r>
                <a:rPr lang="en-US" sz="5400" dirty="0">
                  <a:solidFill>
                    <a:schemeClr val="tx2">
                      <a:lumMod val="60000"/>
                      <a:lumOff val="40000"/>
                    </a:schemeClr>
                  </a:solidFill>
                  <a:latin typeface="Wingdings" pitchFamily="2" charset="2"/>
                </a:rPr>
                <a:t></a:t>
              </a:r>
            </a:p>
          </p:txBody>
        </p:sp>
        <p:cxnSp>
          <p:nvCxnSpPr>
            <p:cNvPr id="7" name="Straight Connector 14"/>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9" name="Straight Connector 15"/>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12" name="Title 11"/>
          <p:cNvSpPr>
            <a:spLocks noGrp="1"/>
          </p:cNvSpPr>
          <p:nvPr>
            <p:ph type="title"/>
          </p:nvPr>
        </p:nvSpPr>
        <p:spPr/>
        <p:txBody>
          <a:bodyPr/>
          <a:lstStyle>
            <a:lvl1pPr>
              <a:defRPr>
                <a:solidFill>
                  <a:schemeClr val="tx2"/>
                </a:solidFill>
              </a:defRPr>
            </a:lvl1pPr>
          </a:lstStyle>
          <a:p>
            <a:r>
              <a:rPr lang="ru-RU" smtClean="0"/>
              <a:t>Образец заголовка</a:t>
            </a:r>
            <a:endParaRPr lang="en-US" dirty="0"/>
          </a:p>
        </p:txBody>
      </p:sp>
      <p:sp>
        <p:nvSpPr>
          <p:cNvPr id="8" name="Content Placeholder 7"/>
          <p:cNvSpPr>
            <a:spLocks noGrp="1"/>
          </p:cNvSpPr>
          <p:nvPr>
            <p:ph sz="quarter" idx="13"/>
          </p:nvPr>
        </p:nvSpPr>
        <p:spPr>
          <a:xfrm>
            <a:off x="685800"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Date Placeholder 4"/>
          <p:cNvSpPr>
            <a:spLocks noGrp="1"/>
          </p:cNvSpPr>
          <p:nvPr>
            <p:ph type="dt" sz="half" idx="15"/>
          </p:nvPr>
        </p:nvSpPr>
        <p:spPr/>
        <p:txBody>
          <a:bodyPr/>
          <a:lstStyle>
            <a:lvl1pPr>
              <a:defRPr/>
            </a:lvl1pPr>
          </a:lstStyle>
          <a:p>
            <a:pPr>
              <a:defRPr/>
            </a:pPr>
            <a:fld id="{75EBF0DF-53C5-4C7B-8598-9F36FCCEC3FD}" type="datetimeFigureOut">
              <a:rPr lang="ru-RU"/>
              <a:pPr>
                <a:defRPr/>
              </a:pPr>
              <a:t>25.02.2014</a:t>
            </a:fld>
            <a:endParaRPr lang="ru-RU"/>
          </a:p>
        </p:txBody>
      </p:sp>
      <p:sp>
        <p:nvSpPr>
          <p:cNvPr id="13" name="Footer Placeholder 5"/>
          <p:cNvSpPr>
            <a:spLocks noGrp="1"/>
          </p:cNvSpPr>
          <p:nvPr>
            <p:ph type="ftr" sz="quarter" idx="16"/>
          </p:nvPr>
        </p:nvSpPr>
        <p:spPr/>
        <p:txBody>
          <a:bodyPr/>
          <a:lstStyle>
            <a:lvl1pPr>
              <a:defRPr/>
            </a:lvl1pPr>
          </a:lstStyle>
          <a:p>
            <a:pPr>
              <a:defRPr/>
            </a:pPr>
            <a:endParaRPr lang="ru-RU"/>
          </a:p>
        </p:txBody>
      </p:sp>
      <p:sp>
        <p:nvSpPr>
          <p:cNvPr id="14" name="Slide Number Placeholder 6"/>
          <p:cNvSpPr>
            <a:spLocks noGrp="1"/>
          </p:cNvSpPr>
          <p:nvPr>
            <p:ph type="sldNum" sz="quarter" idx="17"/>
          </p:nvPr>
        </p:nvSpPr>
        <p:spPr/>
        <p:txBody>
          <a:bodyPr/>
          <a:lstStyle>
            <a:lvl1pPr>
              <a:defRPr/>
            </a:lvl1pPr>
          </a:lstStyle>
          <a:p>
            <a:pPr>
              <a:defRPr/>
            </a:pPr>
            <a:fld id="{81D7EC31-5771-4316-80D9-196088A9AD6C}"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grpSp>
        <p:nvGrpSpPr>
          <p:cNvPr id="7" name="Group 13"/>
          <p:cNvGrpSpPr>
            <a:grpSpLocks/>
          </p:cNvGrpSpPr>
          <p:nvPr/>
        </p:nvGrpSpPr>
        <p:grpSpPr bwMode="auto">
          <a:xfrm>
            <a:off x="1173163" y="1392238"/>
            <a:ext cx="6778625" cy="923925"/>
            <a:chOff x="1172584" y="1381459"/>
            <a:chExt cx="6779110" cy="923330"/>
          </a:xfrm>
        </p:grpSpPr>
        <p:sp>
          <p:nvSpPr>
            <p:cNvPr id="8" name="TextBox 15"/>
            <p:cNvSpPr txBox="1"/>
            <p:nvPr/>
          </p:nvSpPr>
          <p:spPr>
            <a:xfrm>
              <a:off x="4147772" y="1381459"/>
              <a:ext cx="876363" cy="923330"/>
            </a:xfrm>
            <a:prstGeom prst="rect">
              <a:avLst/>
            </a:prstGeom>
            <a:noFill/>
          </p:spPr>
          <p:txBody>
            <a:bodyPr wrap="none">
              <a:spAutoFit/>
            </a:bodyPr>
            <a:lstStyle/>
            <a:p>
              <a:pPr fontAlgn="auto">
                <a:spcBef>
                  <a:spcPts val="0"/>
                </a:spcBef>
                <a:spcAft>
                  <a:spcPts val="0"/>
                </a:spcAft>
                <a:defRPr/>
              </a:pPr>
              <a:r>
                <a:rPr lang="en-US" sz="5400" dirty="0">
                  <a:solidFill>
                    <a:schemeClr val="tx2">
                      <a:lumMod val="60000"/>
                      <a:lumOff val="40000"/>
                    </a:schemeClr>
                  </a:solidFill>
                  <a:latin typeface="Wingdings" pitchFamily="2" charset="2"/>
                </a:rPr>
                <a:t></a:t>
              </a:r>
            </a:p>
          </p:txBody>
        </p:sp>
        <p:cxnSp>
          <p:nvCxnSpPr>
            <p:cNvPr id="9" name="Straight Connector 16"/>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0" name="Straight Connector 17"/>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Date Placeholder 6"/>
          <p:cNvSpPr>
            <a:spLocks noGrp="1"/>
          </p:cNvSpPr>
          <p:nvPr>
            <p:ph type="dt" sz="half" idx="10"/>
          </p:nvPr>
        </p:nvSpPr>
        <p:spPr/>
        <p:txBody>
          <a:bodyPr/>
          <a:lstStyle>
            <a:lvl1pPr>
              <a:defRPr/>
            </a:lvl1pPr>
          </a:lstStyle>
          <a:p>
            <a:pPr>
              <a:defRPr/>
            </a:pPr>
            <a:fld id="{E6FD0D83-E0A7-4907-AA3A-1D8E6E6E0295}" type="datetimeFigureOut">
              <a:rPr lang="ru-RU"/>
              <a:pPr>
                <a:defRPr/>
              </a:pPr>
              <a:t>25.02.2014</a:t>
            </a:fld>
            <a:endParaRPr lang="ru-RU"/>
          </a:p>
        </p:txBody>
      </p:sp>
      <p:sp>
        <p:nvSpPr>
          <p:cNvPr id="12" name="Footer Placeholder 7"/>
          <p:cNvSpPr>
            <a:spLocks noGrp="1"/>
          </p:cNvSpPr>
          <p:nvPr>
            <p:ph type="ftr" sz="quarter" idx="11"/>
          </p:nvPr>
        </p:nvSpPr>
        <p:spPr/>
        <p:txBody>
          <a:bodyPr/>
          <a:lstStyle>
            <a:lvl1pPr>
              <a:defRPr/>
            </a:lvl1pPr>
          </a:lstStyle>
          <a:p>
            <a:pPr>
              <a:defRPr/>
            </a:pPr>
            <a:endParaRPr lang="ru-RU"/>
          </a:p>
        </p:txBody>
      </p:sp>
      <p:sp>
        <p:nvSpPr>
          <p:cNvPr id="13" name="Slide Number Placeholder 8"/>
          <p:cNvSpPr>
            <a:spLocks noGrp="1"/>
          </p:cNvSpPr>
          <p:nvPr>
            <p:ph type="sldNum" sz="quarter" idx="12"/>
          </p:nvPr>
        </p:nvSpPr>
        <p:spPr/>
        <p:txBody>
          <a:bodyPr/>
          <a:lstStyle>
            <a:lvl1pPr>
              <a:defRPr/>
            </a:lvl1pPr>
          </a:lstStyle>
          <a:p>
            <a:pPr>
              <a:defRPr/>
            </a:pPr>
            <a:fld id="{50737F4F-091E-4106-8EFB-C49906E86053}"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grpSp>
        <p:nvGrpSpPr>
          <p:cNvPr id="3" name="Group 9"/>
          <p:cNvGrpSpPr>
            <a:grpSpLocks/>
          </p:cNvGrpSpPr>
          <p:nvPr/>
        </p:nvGrpSpPr>
        <p:grpSpPr bwMode="auto">
          <a:xfrm>
            <a:off x="1173163" y="1392238"/>
            <a:ext cx="6778625" cy="923925"/>
            <a:chOff x="1172584" y="1381459"/>
            <a:chExt cx="6779110" cy="923330"/>
          </a:xfrm>
        </p:grpSpPr>
        <p:sp>
          <p:nvSpPr>
            <p:cNvPr id="4" name="TextBox 13"/>
            <p:cNvSpPr txBox="1"/>
            <p:nvPr/>
          </p:nvSpPr>
          <p:spPr>
            <a:xfrm>
              <a:off x="4147772" y="1381459"/>
              <a:ext cx="876363" cy="923330"/>
            </a:xfrm>
            <a:prstGeom prst="rect">
              <a:avLst/>
            </a:prstGeom>
            <a:noFill/>
          </p:spPr>
          <p:txBody>
            <a:bodyPr wrap="none">
              <a:spAutoFit/>
            </a:bodyPr>
            <a:lstStyle/>
            <a:p>
              <a:pPr fontAlgn="auto">
                <a:spcBef>
                  <a:spcPts val="0"/>
                </a:spcBef>
                <a:spcAft>
                  <a:spcPts val="0"/>
                </a:spcAft>
                <a:defRPr/>
              </a:pPr>
              <a:r>
                <a:rPr lang="en-US" sz="5400" dirty="0">
                  <a:solidFill>
                    <a:schemeClr val="tx2">
                      <a:lumMod val="60000"/>
                      <a:lumOff val="40000"/>
                    </a:schemeClr>
                  </a:solidFill>
                  <a:latin typeface="Wingdings" pitchFamily="2" charset="2"/>
                </a:rPr>
                <a:t></a:t>
              </a:r>
            </a:p>
          </p:txBody>
        </p:sp>
        <p:cxnSp>
          <p:nvCxnSpPr>
            <p:cNvPr id="5" name="Straight Connector 14"/>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6" name="Straight Connector 15"/>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lvl1pPr>
              <a:defRPr/>
            </a:lvl1pPr>
          </a:lstStyle>
          <a:p>
            <a:pPr>
              <a:defRPr/>
            </a:pPr>
            <a:fld id="{991AA76B-B7C9-4172-A648-03942185EDCD}" type="datetimeFigureOut">
              <a:rPr lang="ru-RU"/>
              <a:pPr>
                <a:defRPr/>
              </a:pPr>
              <a:t>25.02.2014</a:t>
            </a:fld>
            <a:endParaRPr lang="ru-RU"/>
          </a:p>
        </p:txBody>
      </p:sp>
      <p:sp>
        <p:nvSpPr>
          <p:cNvPr id="8" name="Footer Placeholder 3"/>
          <p:cNvSpPr>
            <a:spLocks noGrp="1"/>
          </p:cNvSpPr>
          <p:nvPr>
            <p:ph type="ftr" sz="quarter" idx="11"/>
          </p:nvPr>
        </p:nvSpPr>
        <p:spPr/>
        <p:txBody>
          <a:bodyPr/>
          <a:lstStyle>
            <a:lvl1pPr>
              <a:defRPr/>
            </a:lvl1pPr>
          </a:lstStyle>
          <a:p>
            <a:pPr>
              <a:defRPr/>
            </a:pPr>
            <a:endParaRPr lang="ru-RU"/>
          </a:p>
        </p:txBody>
      </p:sp>
      <p:sp>
        <p:nvSpPr>
          <p:cNvPr id="9" name="Slide Number Placeholder 4"/>
          <p:cNvSpPr>
            <a:spLocks noGrp="1"/>
          </p:cNvSpPr>
          <p:nvPr>
            <p:ph type="sldNum" sz="quarter" idx="12"/>
          </p:nvPr>
        </p:nvSpPr>
        <p:spPr/>
        <p:txBody>
          <a:bodyPr/>
          <a:lstStyle>
            <a:lvl1pPr>
              <a:defRPr/>
            </a:lvl1pPr>
          </a:lstStyle>
          <a:p>
            <a:pPr>
              <a:defRPr/>
            </a:pPr>
            <a:fld id="{7634E016-1C5B-4606-AA06-5D5D066202E1}"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33C9458-9609-45A0-A388-40438A562A18}" type="datetimeFigureOut">
              <a:rPr lang="ru-RU"/>
              <a:pPr>
                <a:defRPr/>
              </a:pPr>
              <a:t>25.02.2014</a:t>
            </a:fld>
            <a:endParaRPr lang="ru-RU"/>
          </a:p>
        </p:txBody>
      </p:sp>
      <p:sp>
        <p:nvSpPr>
          <p:cNvPr id="3" name="Footer Placeholder 4"/>
          <p:cNvSpPr>
            <a:spLocks noGrp="1"/>
          </p:cNvSpPr>
          <p:nvPr>
            <p:ph type="ftr" sz="quarter" idx="11"/>
          </p:nvPr>
        </p:nvSpPr>
        <p:spPr/>
        <p:txBody>
          <a:bodyPr/>
          <a:lstStyle>
            <a:lvl1pPr>
              <a:defRPr/>
            </a:lvl1pPr>
          </a:lstStyle>
          <a:p>
            <a:pPr>
              <a:defRPr/>
            </a:pPr>
            <a:endParaRPr lang="ru-RU"/>
          </a:p>
        </p:txBody>
      </p:sp>
      <p:sp>
        <p:nvSpPr>
          <p:cNvPr id="4" name="Slide Number Placeholder 5"/>
          <p:cNvSpPr>
            <a:spLocks noGrp="1"/>
          </p:cNvSpPr>
          <p:nvPr>
            <p:ph type="sldNum" sz="quarter" idx="12"/>
          </p:nvPr>
        </p:nvSpPr>
        <p:spPr/>
        <p:txBody>
          <a:bodyPr/>
          <a:lstStyle>
            <a:lvl1pPr>
              <a:defRPr/>
            </a:lvl1pPr>
          </a:lstStyle>
          <a:p>
            <a:pPr>
              <a:defRPr/>
            </a:pPr>
            <a:fld id="{B7BEE805-3177-4645-AFB9-0369FB8CBF27}"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ru-RU" smtClean="0"/>
              <a:t>Образец заголовка</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pPr>
              <a:defRPr/>
            </a:pPr>
            <a:fld id="{AEDF0D3E-6349-4849-BB5E-ABEC76878F70}" type="datetimeFigureOut">
              <a:rPr lang="ru-RU"/>
              <a:pPr>
                <a:defRPr/>
              </a:pPr>
              <a:t>25.02.2014</a:t>
            </a:fld>
            <a:endParaRPr lang="ru-RU"/>
          </a:p>
        </p:txBody>
      </p:sp>
      <p:sp>
        <p:nvSpPr>
          <p:cNvPr id="6" name="Footer Placeholder 4"/>
          <p:cNvSpPr>
            <a:spLocks noGrp="1"/>
          </p:cNvSpPr>
          <p:nvPr>
            <p:ph type="ftr" sz="quarter" idx="11"/>
          </p:nvPr>
        </p:nvSpPr>
        <p:spPr/>
        <p:txBody>
          <a:bodyPr/>
          <a:lstStyle>
            <a:lvl1pPr>
              <a:defRPr/>
            </a:lvl1pPr>
          </a:lstStyle>
          <a:p>
            <a:pPr>
              <a:defRPr/>
            </a:pPr>
            <a:endParaRPr lang="ru-RU"/>
          </a:p>
        </p:txBody>
      </p:sp>
      <p:sp>
        <p:nvSpPr>
          <p:cNvPr id="7" name="Slide Number Placeholder 5"/>
          <p:cNvSpPr>
            <a:spLocks noGrp="1"/>
          </p:cNvSpPr>
          <p:nvPr>
            <p:ph type="sldNum" sz="quarter" idx="12"/>
          </p:nvPr>
        </p:nvSpPr>
        <p:spPr/>
        <p:txBody>
          <a:bodyPr/>
          <a:lstStyle>
            <a:lvl1pPr>
              <a:defRPr/>
            </a:lvl1pPr>
          </a:lstStyle>
          <a:p>
            <a:pPr>
              <a:defRPr/>
            </a:pPr>
            <a:fld id="{32910C49-7692-4266-8CF5-1DC51348B8E7}"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ru-RU" smtClean="0"/>
              <a:t>Образец заголовка</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en-US" noProof="0"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pPr>
              <a:defRPr/>
            </a:pPr>
            <a:fld id="{F1CDF128-91C4-4A6E-8BF3-6043DF1022F1}" type="datetimeFigureOut">
              <a:rPr lang="ru-RU"/>
              <a:pPr>
                <a:defRPr/>
              </a:pPr>
              <a:t>25.02.2014</a:t>
            </a:fld>
            <a:endParaRPr lang="ru-RU"/>
          </a:p>
        </p:txBody>
      </p:sp>
      <p:sp>
        <p:nvSpPr>
          <p:cNvPr id="6" name="Footer Placeholder 4"/>
          <p:cNvSpPr>
            <a:spLocks noGrp="1"/>
          </p:cNvSpPr>
          <p:nvPr>
            <p:ph type="ftr" sz="quarter" idx="11"/>
          </p:nvPr>
        </p:nvSpPr>
        <p:spPr/>
        <p:txBody>
          <a:bodyPr/>
          <a:lstStyle>
            <a:lvl1pPr>
              <a:defRPr/>
            </a:lvl1pPr>
          </a:lstStyle>
          <a:p>
            <a:pPr>
              <a:defRPr/>
            </a:pPr>
            <a:endParaRPr lang="ru-RU"/>
          </a:p>
        </p:txBody>
      </p:sp>
      <p:sp>
        <p:nvSpPr>
          <p:cNvPr id="7" name="Slide Number Placeholder 5"/>
          <p:cNvSpPr>
            <a:spLocks noGrp="1"/>
          </p:cNvSpPr>
          <p:nvPr>
            <p:ph type="sldNum" sz="quarter" idx="12"/>
          </p:nvPr>
        </p:nvSpPr>
        <p:spPr/>
        <p:txBody>
          <a:bodyPr/>
          <a:lstStyle>
            <a:lvl1pPr>
              <a:defRPr/>
            </a:lvl1pPr>
          </a:lstStyle>
          <a:p>
            <a:pPr>
              <a:defRPr/>
            </a:pPr>
            <a:fld id="{0FE77286-CAC8-43A7-AC6B-4AB7D46D65CC}"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grpSp>
        <p:nvGrpSpPr>
          <p:cNvPr id="4" name="Group 10"/>
          <p:cNvGrpSpPr>
            <a:grpSpLocks/>
          </p:cNvGrpSpPr>
          <p:nvPr/>
        </p:nvGrpSpPr>
        <p:grpSpPr bwMode="auto">
          <a:xfrm>
            <a:off x="1173163" y="1392238"/>
            <a:ext cx="6778625" cy="923925"/>
            <a:chOff x="1172584" y="1381459"/>
            <a:chExt cx="6779110" cy="923330"/>
          </a:xfrm>
        </p:grpSpPr>
        <p:sp>
          <p:nvSpPr>
            <p:cNvPr id="5" name="TextBox 14"/>
            <p:cNvSpPr txBox="1"/>
            <p:nvPr/>
          </p:nvSpPr>
          <p:spPr>
            <a:xfrm>
              <a:off x="4147772" y="1381459"/>
              <a:ext cx="876363" cy="923330"/>
            </a:xfrm>
            <a:prstGeom prst="rect">
              <a:avLst/>
            </a:prstGeom>
            <a:noFill/>
          </p:spPr>
          <p:txBody>
            <a:bodyPr wrap="none">
              <a:spAutoFit/>
            </a:bodyPr>
            <a:lstStyle/>
            <a:p>
              <a:pPr fontAlgn="auto">
                <a:spcBef>
                  <a:spcPts val="0"/>
                </a:spcBef>
                <a:spcAft>
                  <a:spcPts val="0"/>
                </a:spcAft>
                <a:defRPr/>
              </a:pPr>
              <a:r>
                <a:rPr lang="en-US" sz="5400" dirty="0">
                  <a:solidFill>
                    <a:schemeClr val="tx2">
                      <a:lumMod val="60000"/>
                      <a:lumOff val="40000"/>
                    </a:schemeClr>
                  </a:solidFill>
                  <a:latin typeface="Wingdings" pitchFamily="2" charset="2"/>
                </a:rPr>
                <a:t></a:t>
              </a:r>
            </a:p>
          </p:txBody>
        </p:sp>
        <p:cxnSp>
          <p:nvCxnSpPr>
            <p:cNvPr id="6" name="Straight Connector 15"/>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7" name="Straight Connector 16"/>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8" name="Date Placeholder 3"/>
          <p:cNvSpPr>
            <a:spLocks noGrp="1"/>
          </p:cNvSpPr>
          <p:nvPr>
            <p:ph type="dt" sz="half" idx="10"/>
          </p:nvPr>
        </p:nvSpPr>
        <p:spPr/>
        <p:txBody>
          <a:bodyPr/>
          <a:lstStyle>
            <a:lvl1pPr>
              <a:defRPr/>
            </a:lvl1pPr>
          </a:lstStyle>
          <a:p>
            <a:pPr>
              <a:defRPr/>
            </a:pPr>
            <a:fld id="{858302E0-2DA0-4CD8-9924-461DB8BA2280}" type="datetimeFigureOut">
              <a:rPr lang="ru-RU"/>
              <a:pPr>
                <a:defRPr/>
              </a:pPr>
              <a:t>25.02.2014</a:t>
            </a:fld>
            <a:endParaRPr lang="ru-RU"/>
          </a:p>
        </p:txBody>
      </p:sp>
      <p:sp>
        <p:nvSpPr>
          <p:cNvPr id="9" name="Footer Placeholder 4"/>
          <p:cNvSpPr>
            <a:spLocks noGrp="1"/>
          </p:cNvSpPr>
          <p:nvPr>
            <p:ph type="ftr" sz="quarter" idx="11"/>
          </p:nvPr>
        </p:nvSpPr>
        <p:spPr/>
        <p:txBody>
          <a:bodyPr/>
          <a:lstStyle>
            <a:lvl1pPr>
              <a:defRPr/>
            </a:lvl1pPr>
          </a:lstStyle>
          <a:p>
            <a:pPr>
              <a:defRPr/>
            </a:pPr>
            <a:endParaRPr lang="ru-RU"/>
          </a:p>
        </p:txBody>
      </p:sp>
      <p:sp>
        <p:nvSpPr>
          <p:cNvPr id="10" name="Slide Number Placeholder 5"/>
          <p:cNvSpPr>
            <a:spLocks noGrp="1"/>
          </p:cNvSpPr>
          <p:nvPr>
            <p:ph type="sldNum" sz="quarter" idx="12"/>
          </p:nvPr>
        </p:nvSpPr>
        <p:spPr/>
        <p:txBody>
          <a:bodyPr/>
          <a:lstStyle>
            <a:lvl1pPr>
              <a:defRPr/>
            </a:lvl1pPr>
          </a:lstStyle>
          <a:p>
            <a:pPr>
              <a:defRPr/>
            </a:pPr>
            <a:fld id="{274B4DAD-F223-4FA5-8A5F-DD9F40E00D5E}"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grpSp>
        <p:nvGrpSpPr>
          <p:cNvPr id="4" name="Group 10"/>
          <p:cNvGrpSpPr>
            <a:grpSpLocks/>
          </p:cNvGrpSpPr>
          <p:nvPr/>
        </p:nvGrpSpPr>
        <p:grpSpPr bwMode="auto">
          <a:xfrm rot="5400000">
            <a:off x="3908425" y="2881313"/>
            <a:ext cx="5481637" cy="922338"/>
            <a:chOff x="1815339" y="1381459"/>
            <a:chExt cx="5480154" cy="923330"/>
          </a:xfrm>
        </p:grpSpPr>
        <p:sp>
          <p:nvSpPr>
            <p:cNvPr id="5" name="TextBox 11"/>
            <p:cNvSpPr txBox="1"/>
            <p:nvPr/>
          </p:nvSpPr>
          <p:spPr>
            <a:xfrm>
              <a:off x="4146745" y="1381458"/>
              <a:ext cx="877650" cy="923330"/>
            </a:xfrm>
            <a:prstGeom prst="rect">
              <a:avLst/>
            </a:prstGeom>
            <a:noFill/>
          </p:spPr>
          <p:txBody>
            <a:bodyPr wrap="none">
              <a:spAutoFit/>
            </a:bodyPr>
            <a:lstStyle/>
            <a:p>
              <a:pPr fontAlgn="auto">
                <a:spcBef>
                  <a:spcPts val="0"/>
                </a:spcBef>
                <a:spcAft>
                  <a:spcPts val="0"/>
                </a:spcAft>
                <a:defRPr/>
              </a:pPr>
              <a:r>
                <a:rPr lang="en-US" sz="5400" dirty="0">
                  <a:solidFill>
                    <a:schemeClr val="tx2">
                      <a:lumMod val="60000"/>
                      <a:lumOff val="40000"/>
                    </a:schemeClr>
                  </a:solidFill>
                  <a:latin typeface="Wingdings" pitchFamily="2" charset="2"/>
                </a:rPr>
                <a:t></a:t>
              </a:r>
            </a:p>
          </p:txBody>
        </p:sp>
        <p:cxnSp>
          <p:nvCxnSpPr>
            <p:cNvPr id="6" name="Straight Connector 12"/>
            <p:cNvCxnSpPr/>
            <p:nvPr/>
          </p:nvCxnSpPr>
          <p:spPr>
            <a:xfrm flipH="1" flipV="1">
              <a:off x="1815339" y="1924967"/>
              <a:ext cx="2469482" cy="1590"/>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7" name="Straight Connector 13"/>
            <p:cNvCxnSpPr/>
            <p:nvPr/>
          </p:nvCxnSpPr>
          <p:spPr>
            <a:xfrm rot="10800000">
              <a:off x="4826011" y="1928146"/>
              <a:ext cx="2469482" cy="1590"/>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Vertical Title 1"/>
          <p:cNvSpPr>
            <a:spLocks noGrp="1"/>
          </p:cNvSpPr>
          <p:nvPr>
            <p:ph type="title" orient="vert"/>
          </p:nvPr>
        </p:nvSpPr>
        <p:spPr>
          <a:xfrm>
            <a:off x="6766560" y="559398"/>
            <a:ext cx="1678193" cy="556676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8" name="Date Placeholder 3"/>
          <p:cNvSpPr>
            <a:spLocks noGrp="1"/>
          </p:cNvSpPr>
          <p:nvPr>
            <p:ph type="dt" sz="half" idx="10"/>
          </p:nvPr>
        </p:nvSpPr>
        <p:spPr/>
        <p:txBody>
          <a:bodyPr/>
          <a:lstStyle>
            <a:lvl1pPr>
              <a:defRPr/>
            </a:lvl1pPr>
          </a:lstStyle>
          <a:p>
            <a:pPr>
              <a:defRPr/>
            </a:pPr>
            <a:fld id="{9EB7141D-58F5-4587-BE4F-B9402ACAED06}" type="datetimeFigureOut">
              <a:rPr lang="ru-RU"/>
              <a:pPr>
                <a:defRPr/>
              </a:pPr>
              <a:t>25.02.2014</a:t>
            </a:fld>
            <a:endParaRPr lang="ru-RU"/>
          </a:p>
        </p:txBody>
      </p:sp>
      <p:sp>
        <p:nvSpPr>
          <p:cNvPr id="9" name="Footer Placeholder 4"/>
          <p:cNvSpPr>
            <a:spLocks noGrp="1"/>
          </p:cNvSpPr>
          <p:nvPr>
            <p:ph type="ftr" sz="quarter" idx="11"/>
          </p:nvPr>
        </p:nvSpPr>
        <p:spPr/>
        <p:txBody>
          <a:bodyPr/>
          <a:lstStyle>
            <a:lvl1pPr>
              <a:defRPr/>
            </a:lvl1pPr>
          </a:lstStyle>
          <a:p>
            <a:pPr>
              <a:defRPr/>
            </a:pPr>
            <a:endParaRPr lang="ru-RU"/>
          </a:p>
        </p:txBody>
      </p:sp>
      <p:sp>
        <p:nvSpPr>
          <p:cNvPr id="10" name="Slide Number Placeholder 5"/>
          <p:cNvSpPr>
            <a:spLocks noGrp="1"/>
          </p:cNvSpPr>
          <p:nvPr>
            <p:ph type="sldNum" sz="quarter" idx="12"/>
          </p:nvPr>
        </p:nvSpPr>
        <p:spPr/>
        <p:txBody>
          <a:bodyPr/>
          <a:lstStyle>
            <a:lvl1pPr>
              <a:defRPr/>
            </a:lvl1pPr>
          </a:lstStyle>
          <a:p>
            <a:pPr>
              <a:defRPr/>
            </a:pPr>
            <a:fld id="{6E46EAED-28F5-4618-BE68-6DE32CE7C1C2}"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29" name="Title Placeholder 1"/>
          <p:cNvSpPr>
            <a:spLocks noGrp="1"/>
          </p:cNvSpPr>
          <p:nvPr>
            <p:ph type="title"/>
          </p:nvPr>
        </p:nvSpPr>
        <p:spPr bwMode="auto">
          <a:xfrm>
            <a:off x="688975" y="569913"/>
            <a:ext cx="7756525" cy="10541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sp>
        <p:nvSpPr>
          <p:cNvPr id="1030" name="Text Placeholder 2"/>
          <p:cNvSpPr>
            <a:spLocks noGrp="1"/>
          </p:cNvSpPr>
          <p:nvPr>
            <p:ph type="body" idx="1"/>
          </p:nvPr>
        </p:nvSpPr>
        <p:spPr bwMode="auto">
          <a:xfrm>
            <a:off x="698500" y="2247900"/>
            <a:ext cx="7747000" cy="38782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4" name="Date Placeholder 3"/>
          <p:cNvSpPr>
            <a:spLocks noGrp="1"/>
          </p:cNvSpPr>
          <p:nvPr>
            <p:ph type="dt" sz="half" idx="2"/>
          </p:nvPr>
        </p:nvSpPr>
        <p:spPr>
          <a:xfrm>
            <a:off x="360363" y="6161088"/>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2"/>
                </a:solidFill>
                <a:latin typeface="+mn-lt"/>
              </a:defRPr>
            </a:lvl1pPr>
          </a:lstStyle>
          <a:p>
            <a:pPr>
              <a:defRPr/>
            </a:pPr>
            <a:fld id="{89A294C7-B1FE-441C-AE7F-A36A2701650B}" type="datetimeFigureOut">
              <a:rPr lang="ru-RU"/>
              <a:pPr>
                <a:defRPr/>
              </a:pPr>
              <a:t>25.02.2014</a:t>
            </a:fld>
            <a:endParaRPr lang="ru-RU"/>
          </a:p>
        </p:txBody>
      </p:sp>
      <p:sp>
        <p:nvSpPr>
          <p:cNvPr id="5" name="Footer Placeholder 4"/>
          <p:cNvSpPr>
            <a:spLocks noGrp="1"/>
          </p:cNvSpPr>
          <p:nvPr>
            <p:ph type="ftr" sz="quarter" idx="3"/>
          </p:nvPr>
        </p:nvSpPr>
        <p:spPr>
          <a:xfrm>
            <a:off x="3124200" y="6161088"/>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2"/>
                </a:solidFill>
                <a:latin typeface="+mn-lt"/>
              </a:defRPr>
            </a:lvl1pPr>
          </a:lstStyle>
          <a:p>
            <a:pPr>
              <a:defRPr/>
            </a:pPr>
            <a:endParaRPr lang="ru-RU"/>
          </a:p>
        </p:txBody>
      </p:sp>
      <p:sp>
        <p:nvSpPr>
          <p:cNvPr id="6" name="Slide Number Placeholder 5"/>
          <p:cNvSpPr>
            <a:spLocks noGrp="1"/>
          </p:cNvSpPr>
          <p:nvPr>
            <p:ph type="sldNum" sz="quarter" idx="4"/>
          </p:nvPr>
        </p:nvSpPr>
        <p:spPr>
          <a:xfrm>
            <a:off x="6638925" y="6161088"/>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2"/>
                </a:solidFill>
                <a:latin typeface="+mn-lt"/>
              </a:defRPr>
            </a:lvl1pPr>
          </a:lstStyle>
          <a:p>
            <a:pPr>
              <a:defRPr/>
            </a:pPr>
            <a:fld id="{55F2FC9C-35B1-4AFC-9BEF-D0266A039FF7}"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79" r:id="rId7"/>
    <p:sldLayoutId id="2147483778" r:id="rId8"/>
    <p:sldLayoutId id="2147483777" r:id="rId9"/>
    <p:sldLayoutId id="2147483786" r:id="rId10"/>
    <p:sldLayoutId id="2147483787" r:id="rId11"/>
  </p:sldLayoutIdLst>
  <p:txStyles>
    <p:titleStyle>
      <a:lvl1pPr algn="ctr" rtl="0" fontAlgn="base">
        <a:spcBef>
          <a:spcPct val="0"/>
        </a:spcBef>
        <a:spcAft>
          <a:spcPct val="0"/>
        </a:spcAft>
        <a:defRPr sz="5400" kern="1200">
          <a:solidFill>
            <a:schemeClr val="tx2"/>
          </a:solidFill>
          <a:latin typeface="+mj-lt"/>
          <a:ea typeface="+mj-ea"/>
          <a:cs typeface="+mj-cs"/>
        </a:defRPr>
      </a:lvl1pPr>
      <a:lvl2pPr algn="ctr" rtl="0" fontAlgn="base">
        <a:spcBef>
          <a:spcPct val="0"/>
        </a:spcBef>
        <a:spcAft>
          <a:spcPct val="0"/>
        </a:spcAft>
        <a:defRPr sz="5400">
          <a:solidFill>
            <a:schemeClr val="tx2"/>
          </a:solidFill>
          <a:latin typeface="Times New Roman" pitchFamily="18" charset="0"/>
        </a:defRPr>
      </a:lvl2pPr>
      <a:lvl3pPr algn="ctr" rtl="0" fontAlgn="base">
        <a:spcBef>
          <a:spcPct val="0"/>
        </a:spcBef>
        <a:spcAft>
          <a:spcPct val="0"/>
        </a:spcAft>
        <a:defRPr sz="5400">
          <a:solidFill>
            <a:schemeClr val="tx2"/>
          </a:solidFill>
          <a:latin typeface="Times New Roman" pitchFamily="18" charset="0"/>
        </a:defRPr>
      </a:lvl3pPr>
      <a:lvl4pPr algn="ctr" rtl="0" fontAlgn="base">
        <a:spcBef>
          <a:spcPct val="0"/>
        </a:spcBef>
        <a:spcAft>
          <a:spcPct val="0"/>
        </a:spcAft>
        <a:defRPr sz="5400">
          <a:solidFill>
            <a:schemeClr val="tx2"/>
          </a:solidFill>
          <a:latin typeface="Times New Roman" pitchFamily="18" charset="0"/>
        </a:defRPr>
      </a:lvl4pPr>
      <a:lvl5pPr algn="ctr" rtl="0" fontAlgn="base">
        <a:spcBef>
          <a:spcPct val="0"/>
        </a:spcBef>
        <a:spcAft>
          <a:spcPct val="0"/>
        </a:spcAft>
        <a:defRPr sz="5400">
          <a:solidFill>
            <a:schemeClr val="tx2"/>
          </a:solidFill>
          <a:latin typeface="Times New Roman"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125" indent="-365125" algn="l" rtl="0" fontAlgn="base">
        <a:spcBef>
          <a:spcPct val="20000"/>
        </a:spcBef>
        <a:spcAft>
          <a:spcPct val="0"/>
        </a:spcAft>
        <a:buClr>
          <a:schemeClr val="accent1"/>
        </a:buClr>
        <a:buFont typeface="Wingdings" pitchFamily="2" charset="2"/>
        <a:buChar char=""/>
        <a:defRPr sz="2400" kern="1200">
          <a:solidFill>
            <a:srgbClr val="262626"/>
          </a:solidFill>
          <a:latin typeface="+mn-lt"/>
          <a:ea typeface="+mn-ea"/>
          <a:cs typeface="+mn-cs"/>
        </a:defRPr>
      </a:lvl1pPr>
      <a:lvl2pPr marL="776288" indent="-365125" algn="l" rtl="0" fontAlgn="base">
        <a:spcBef>
          <a:spcPct val="20000"/>
        </a:spcBef>
        <a:spcAft>
          <a:spcPct val="0"/>
        </a:spcAft>
        <a:buClr>
          <a:schemeClr val="accent1"/>
        </a:buClr>
        <a:buFont typeface="Wingdings" pitchFamily="2" charset="2"/>
        <a:buChar char=""/>
        <a:defRPr sz="2200" kern="1200">
          <a:solidFill>
            <a:srgbClr val="262626"/>
          </a:solidFill>
          <a:latin typeface="+mn-lt"/>
          <a:ea typeface="+mn-ea"/>
          <a:cs typeface="+mn-cs"/>
        </a:defRPr>
      </a:lvl2pPr>
      <a:lvl3pPr marL="1143000" indent="-365125" algn="l" rtl="0" fontAlgn="base">
        <a:spcBef>
          <a:spcPct val="20000"/>
        </a:spcBef>
        <a:spcAft>
          <a:spcPct val="0"/>
        </a:spcAft>
        <a:buClr>
          <a:schemeClr val="accent1"/>
        </a:buClr>
        <a:buFont typeface="Wingdings" pitchFamily="2" charset="2"/>
        <a:buChar char=""/>
        <a:defRPr sz="2000" kern="1200">
          <a:solidFill>
            <a:srgbClr val="262626"/>
          </a:solidFill>
          <a:latin typeface="+mn-lt"/>
          <a:ea typeface="+mn-ea"/>
          <a:cs typeface="+mn-cs"/>
        </a:defRPr>
      </a:lvl3pPr>
      <a:lvl4pPr marL="1508125" indent="-319088" algn="l" rtl="0" fontAlgn="base">
        <a:spcBef>
          <a:spcPct val="20000"/>
        </a:spcBef>
        <a:spcAft>
          <a:spcPct val="0"/>
        </a:spcAft>
        <a:buClr>
          <a:schemeClr val="accent1"/>
        </a:buClr>
        <a:buFont typeface="Wingdings" pitchFamily="2" charset="2"/>
        <a:buChar char=""/>
        <a:defRPr kern="1200">
          <a:solidFill>
            <a:srgbClr val="262626"/>
          </a:solidFill>
          <a:latin typeface="+mn-lt"/>
          <a:ea typeface="+mn-ea"/>
          <a:cs typeface="+mn-cs"/>
        </a:defRPr>
      </a:lvl4pPr>
      <a:lvl5pPr marL="1828800" indent="-319088" algn="l" rtl="0" fontAlgn="base">
        <a:spcBef>
          <a:spcPct val="20000"/>
        </a:spcBef>
        <a:spcAft>
          <a:spcPct val="0"/>
        </a:spcAft>
        <a:buClr>
          <a:schemeClr val="accent1"/>
        </a:buClr>
        <a:buFont typeface="Wingdings" pitchFamily="2" charset="2"/>
        <a:buChar char=""/>
        <a:defRPr sz="1600" kern="1200">
          <a:solidFill>
            <a:srgbClr val="262626"/>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rtlCol="0">
            <a:noAutofit/>
          </a:bodyPr>
          <a:lstStyle/>
          <a:p>
            <a:pPr fontAlgn="auto">
              <a:spcAft>
                <a:spcPts val="0"/>
              </a:spcAft>
              <a:defRPr/>
            </a:pPr>
            <a:r>
              <a:rPr lang="ru-RU" dirty="0" smtClean="0"/>
              <a:t>Методы маркетинговых исследований</a:t>
            </a:r>
            <a:endParaRPr lang="ru-RU" dirty="0"/>
          </a:p>
        </p:txBody>
      </p:sp>
      <p:sp>
        <p:nvSpPr>
          <p:cNvPr id="3" name="Подзаголовок 2"/>
          <p:cNvSpPr>
            <a:spLocks noGrp="1"/>
          </p:cNvSpPr>
          <p:nvPr>
            <p:ph type="subTitle" idx="1"/>
          </p:nvPr>
        </p:nvSpPr>
        <p:spPr>
          <a:xfrm>
            <a:off x="1371600" y="3767138"/>
            <a:ext cx="6400800" cy="1752600"/>
          </a:xfrm>
        </p:spPr>
        <p:txBody>
          <a:bodyPr rtlCol="0">
            <a:normAutofit/>
          </a:bodyPr>
          <a:lstStyle/>
          <a:p>
            <a:pPr fontAlgn="auto">
              <a:spcAft>
                <a:spcPts val="0"/>
              </a:spcAft>
              <a:defRPr/>
            </a:pPr>
            <a:r>
              <a:rPr lang="ru-RU" dirty="0" err="1" smtClean="0"/>
              <a:t>Конурбаева</a:t>
            </a:r>
            <a:r>
              <a:rPr lang="ru-RU" dirty="0" smtClean="0"/>
              <a:t> </a:t>
            </a:r>
            <a:r>
              <a:rPr lang="ru-RU" dirty="0" err="1" smtClean="0"/>
              <a:t>Жадыра</a:t>
            </a:r>
            <a:r>
              <a:rPr lang="ru-RU" dirty="0" smtClean="0"/>
              <a:t> </a:t>
            </a:r>
            <a:r>
              <a:rPr lang="ru-RU" dirty="0" err="1" smtClean="0"/>
              <a:t>Тусупкановна</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2" name="Picture 4"/>
          <p:cNvPicPr>
            <a:picLocks noChangeAspect="1" noChangeArrowheads="1"/>
          </p:cNvPicPr>
          <p:nvPr/>
        </p:nvPicPr>
        <p:blipFill>
          <a:blip r:embed="rId2"/>
          <a:srcRect/>
          <a:stretch>
            <a:fillRect/>
          </a:stretch>
        </p:blipFill>
        <p:spPr bwMode="auto">
          <a:xfrm>
            <a:off x="684213" y="549275"/>
            <a:ext cx="7920037" cy="5472113"/>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endParaRPr lang="ru-RU"/>
          </a:p>
        </p:txBody>
      </p:sp>
      <p:pic>
        <p:nvPicPr>
          <p:cNvPr id="1026" name="Picture 2" descr="http://www.quans.ru/research/methods/focusgroup/fgbi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2204864"/>
            <a:ext cx="5715000" cy="3800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5402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p:cNvSpPr>
          <p:nvPr>
            <p:ph type="title" idx="4294967295"/>
          </p:nvPr>
        </p:nvSpPr>
        <p:spPr>
          <a:xfrm>
            <a:off x="688975" y="569913"/>
            <a:ext cx="7699375" cy="842962"/>
          </a:xfrm>
        </p:spPr>
        <p:txBody>
          <a:bodyPr/>
          <a:lstStyle/>
          <a:p>
            <a:pPr algn="l"/>
            <a:r>
              <a:rPr lang="kk-KZ" sz="2400" b="1" smtClean="0"/>
              <a:t>Вторичные данные</a:t>
            </a:r>
            <a:r>
              <a:rPr lang="kk-KZ" sz="2400" smtClean="0"/>
              <a:t> — информация, собранная когда-либо для каких-либо целей, не связанных с текущей</a:t>
            </a:r>
            <a:r>
              <a:rPr lang="en-US" sz="2400" smtClean="0">
                <a:latin typeface="Times New Roman" pitchFamily="18" charset="0"/>
              </a:rPr>
              <a:t> </a:t>
            </a:r>
            <a:r>
              <a:rPr lang="kk-KZ" sz="2400" smtClean="0"/>
              <a:t>задачей.</a:t>
            </a:r>
            <a:r>
              <a:rPr lang="kk-KZ" sz="4800" smtClean="0"/>
              <a:t> </a:t>
            </a:r>
          </a:p>
        </p:txBody>
      </p:sp>
      <p:sp>
        <p:nvSpPr>
          <p:cNvPr id="36867" name="Rectangle 3"/>
          <p:cNvSpPr>
            <a:spLocks noGrp="1"/>
          </p:cNvSpPr>
          <p:nvPr>
            <p:ph type="body" idx="4294967295"/>
          </p:nvPr>
        </p:nvSpPr>
        <p:spPr/>
        <p:txBody>
          <a:bodyPr/>
          <a:lstStyle/>
          <a:p>
            <a:pPr>
              <a:lnSpc>
                <a:spcPct val="90000"/>
              </a:lnSpc>
            </a:pPr>
            <a:r>
              <a:rPr lang="kk-KZ" sz="1800" smtClean="0"/>
              <a:t>Иными словами, вторичная информация — это те данные, которые уже были собраны (Вами или кем-то другим) для решения других задач, но которые можно частично использовать и для разрешения стоящей перед Вами в настоящий момент проблемы.</a:t>
            </a:r>
          </a:p>
          <a:p>
            <a:pPr>
              <a:lnSpc>
                <a:spcPct val="90000"/>
              </a:lnSpc>
            </a:pPr>
            <a:r>
              <a:rPr lang="kk-KZ" sz="1800" smtClean="0"/>
              <a:t>Основные достоинства вторичной информации — она дешево стоит, и доступ к ней можно получить сравнительно легко и быстро.</a:t>
            </a:r>
          </a:p>
          <a:p>
            <a:pPr>
              <a:lnSpc>
                <a:spcPct val="90000"/>
              </a:lnSpc>
            </a:pPr>
            <a:r>
              <a:rPr lang="kk-KZ" sz="1800" smtClean="0"/>
              <a:t>Основные недостатки связаны с тем, что вторичная информация собиралась для решения другой проблемы. Соответственно, она, скорее всего, будет а) устаревшей, б) неполной, в) не иметь прямого отношения к решаемой проблеме, г) ненадежной (особенно это относится к российским источникам вторичной информации, в которых порой значения одного и того же параметра в разных источниках различаются чуть ли не на порядок).</a:t>
            </a:r>
          </a:p>
        </p:txBody>
      </p:sp>
      <p:pic>
        <p:nvPicPr>
          <p:cNvPr id="36868" name="Picture 4"/>
          <p:cNvPicPr>
            <a:picLocks noChangeAspect="1" noChangeArrowheads="1"/>
          </p:cNvPicPr>
          <p:nvPr/>
        </p:nvPicPr>
        <p:blipFill>
          <a:blip r:embed="rId2"/>
          <a:srcRect/>
          <a:stretch>
            <a:fillRect/>
          </a:stretch>
        </p:blipFill>
        <p:spPr bwMode="auto">
          <a:xfrm>
            <a:off x="6877050" y="1052513"/>
            <a:ext cx="1905000" cy="1266825"/>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p:cNvSpPr>
          <p:nvPr>
            <p:ph type="title" idx="4294967295"/>
          </p:nvPr>
        </p:nvSpPr>
        <p:spPr/>
        <p:txBody>
          <a:bodyPr/>
          <a:lstStyle/>
          <a:p>
            <a:r>
              <a:rPr lang="kk-KZ" sz="2000" smtClean="0"/>
              <a:t>«Всегда начинайте с вторичной информации, и только когда она исчерпана или отдача от ее использования сокращается, переходите к первичным данным» </a:t>
            </a:r>
            <a:r>
              <a:rPr lang="en-US" sz="2000" smtClean="0">
                <a:latin typeface="Times New Roman" pitchFamily="18" charset="0"/>
              </a:rPr>
              <a:t/>
            </a:r>
            <a:br>
              <a:rPr lang="en-US" sz="2000" smtClean="0">
                <a:latin typeface="Times New Roman" pitchFamily="18" charset="0"/>
              </a:rPr>
            </a:br>
            <a:r>
              <a:rPr lang="kk-KZ" sz="2000" smtClean="0"/>
              <a:t>(Черчилль Г. А. «Маркетинговые исследования»)</a:t>
            </a:r>
            <a:r>
              <a:rPr lang="kk-KZ" sz="4800" smtClean="0"/>
              <a:t> </a:t>
            </a:r>
          </a:p>
        </p:txBody>
      </p:sp>
      <p:sp>
        <p:nvSpPr>
          <p:cNvPr id="37891" name="Rectangle 3"/>
          <p:cNvSpPr>
            <a:spLocks noGrp="1"/>
          </p:cNvSpPr>
          <p:nvPr>
            <p:ph type="body" idx="4294967295"/>
          </p:nvPr>
        </p:nvSpPr>
        <p:spPr/>
        <p:txBody>
          <a:bodyPr/>
          <a:lstStyle/>
          <a:p>
            <a:r>
              <a:rPr lang="kk-KZ" sz="2000" smtClean="0"/>
              <a:t>К внутренним источникам информации относятся внутренние отчеты Вашей компании, беседы с сотрудниками, отчеты о продажах, бухгалтерские и финансовые отчеты, жалобы и предложения потребителей и т. п.</a:t>
            </a:r>
            <a:endParaRPr lang="en-US" sz="2000" smtClean="0">
              <a:latin typeface="Times New Roman" pitchFamily="18" charset="0"/>
            </a:endParaRPr>
          </a:p>
          <a:p>
            <a:r>
              <a:rPr lang="kk-KZ" sz="2000" smtClean="0"/>
              <a:t>Внешние источники информации — это средства массовой информации, выпускаемые различными организациями бюллетени, публикации исследовательских и консалтинговых фирм, статистические сборники; масса ценной информации находится в сети Internet — тематические и отраслевые сайты, сайты конкурирующих компаний.</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p:cNvSpPr>
          <p:nvPr>
            <p:ph type="title" idx="4294967295"/>
          </p:nvPr>
        </p:nvSpPr>
        <p:spPr/>
        <p:txBody>
          <a:bodyPr/>
          <a:lstStyle/>
          <a:p>
            <a:r>
              <a:rPr lang="ru-RU" sz="2400" smtClean="0"/>
              <a:t>Качественное исследование отвечает на вопросы </a:t>
            </a:r>
            <a:r>
              <a:rPr lang="en-US" sz="2400" smtClean="0">
                <a:latin typeface="Times New Roman" pitchFamily="18" charset="0"/>
              </a:rPr>
              <a:t/>
            </a:r>
            <a:br>
              <a:rPr lang="en-US" sz="2400" smtClean="0">
                <a:latin typeface="Times New Roman" pitchFamily="18" charset="0"/>
              </a:rPr>
            </a:br>
            <a:r>
              <a:rPr lang="ru-RU" sz="2400" smtClean="0"/>
              <a:t>«как» и «почему».</a:t>
            </a:r>
            <a:endParaRPr lang="kk-KZ" sz="2400" smtClean="0"/>
          </a:p>
        </p:txBody>
      </p:sp>
      <p:sp>
        <p:nvSpPr>
          <p:cNvPr id="38915" name="Rectangle 3"/>
          <p:cNvSpPr>
            <a:spLocks noGrp="1"/>
          </p:cNvSpPr>
          <p:nvPr>
            <p:ph type="body" idx="4294967295"/>
          </p:nvPr>
        </p:nvSpPr>
        <p:spPr/>
        <p:txBody>
          <a:bodyPr/>
          <a:lstStyle/>
          <a:p>
            <a:pPr>
              <a:lnSpc>
                <a:spcPct val="80000"/>
              </a:lnSpc>
            </a:pPr>
            <a:r>
              <a:rPr lang="ru-RU" sz="1600" smtClean="0"/>
              <a:t>Данный тип исследований позволяет получить очень подробные данные о поведении, мнении, взглядах, отношениях очень небольшой группы лиц. Полученные данные не могут быть выражены количественно (за редким исключением), однако дают хорошее представление об образе мыслей потребителей. Качественные исследования незаменимы при разработке новых товаров, рекламных кампаний, изучении имиджа фирм, торговых марок и решении других сходных задач.</a:t>
            </a:r>
          </a:p>
          <a:p>
            <a:pPr>
              <a:lnSpc>
                <a:spcPct val="80000"/>
              </a:lnSpc>
            </a:pPr>
            <a:r>
              <a:rPr lang="ru-RU" sz="1600" smtClean="0"/>
              <a:t>Основные методы качественных исследований: </a:t>
            </a:r>
            <a:r>
              <a:rPr lang="ru-RU" sz="1600" b="1" smtClean="0"/>
              <a:t>фокус-группы, глубинные интервью, анализ протокола.</a:t>
            </a:r>
          </a:p>
          <a:p>
            <a:pPr>
              <a:lnSpc>
                <a:spcPct val="80000"/>
              </a:lnSpc>
            </a:pPr>
            <a:r>
              <a:rPr lang="ru-RU" sz="1600" b="1" smtClean="0"/>
              <a:t>Фокус-группа</a:t>
            </a:r>
            <a:r>
              <a:rPr lang="ru-RU" sz="1600" smtClean="0"/>
              <a:t> представляет собой групповое интервью, проводимое модератором в форме групповой дискуссии по заранее разработанному сценарию с небольшой группой «типичных» представителей изучаемой части населения, сходных по основным социальным характеристикам. </a:t>
            </a:r>
            <a:endParaRPr lang="en-US" sz="1600" smtClean="0">
              <a:latin typeface="Times New Roman" pitchFamily="18" charset="0"/>
            </a:endParaRPr>
          </a:p>
          <a:p>
            <a:pPr>
              <a:lnSpc>
                <a:spcPct val="80000"/>
              </a:lnSpc>
            </a:pPr>
            <a:r>
              <a:rPr lang="ru-RU" sz="1600" b="1" smtClean="0"/>
              <a:t>Глубинное интервью</a:t>
            </a:r>
            <a:r>
              <a:rPr lang="ru-RU" sz="1600" smtClean="0"/>
              <a:t> — слабоструктурированная личная беседа интервьюера с респондентом в форме, побуждающей последнего к подробным ответам на задаваемые вопросы. </a:t>
            </a:r>
          </a:p>
          <a:p>
            <a:pPr>
              <a:lnSpc>
                <a:spcPct val="80000"/>
              </a:lnSpc>
            </a:pPr>
            <a:r>
              <a:rPr lang="ru-RU" sz="1600" b="1" smtClean="0"/>
              <a:t>Анализ протокола</a:t>
            </a:r>
            <a:r>
              <a:rPr lang="ru-RU" sz="1600" smtClean="0"/>
              <a:t> заключается в помещении респондента в ситуацию принятия решения о покупке, в процессе которого он должен подробно описать все факторы, которыми он руководствовался при принятии этого решения. </a:t>
            </a:r>
            <a:endParaRPr lang="kk-KZ" sz="1600" smtClean="0"/>
          </a:p>
        </p:txBody>
      </p:sp>
      <p:pic>
        <p:nvPicPr>
          <p:cNvPr id="38916" name="Picture 4"/>
          <p:cNvPicPr>
            <a:picLocks noChangeAspect="1" noChangeArrowheads="1"/>
          </p:cNvPicPr>
          <p:nvPr/>
        </p:nvPicPr>
        <p:blipFill>
          <a:blip r:embed="rId2"/>
          <a:srcRect/>
          <a:stretch>
            <a:fillRect/>
          </a:stretch>
        </p:blipFill>
        <p:spPr bwMode="auto">
          <a:xfrm>
            <a:off x="7740650" y="0"/>
            <a:ext cx="1403350" cy="1916113"/>
          </a:xfrm>
          <a:prstGeom prst="rect">
            <a:avLst/>
          </a:prstGeom>
          <a:noFill/>
          <a:ln w="9525">
            <a:noFill/>
            <a:miter lim="800000"/>
            <a:headEnd/>
            <a:tailEnd/>
          </a:ln>
          <a:effectLst/>
        </p:spPr>
      </p:pic>
      <p:pic>
        <p:nvPicPr>
          <p:cNvPr id="38917" name="Picture 5"/>
          <p:cNvPicPr>
            <a:picLocks noChangeAspect="1" noChangeArrowheads="1"/>
          </p:cNvPicPr>
          <p:nvPr/>
        </p:nvPicPr>
        <p:blipFill>
          <a:blip r:embed="rId3"/>
          <a:srcRect/>
          <a:stretch>
            <a:fillRect/>
          </a:stretch>
        </p:blipFill>
        <p:spPr bwMode="auto">
          <a:xfrm>
            <a:off x="0" y="0"/>
            <a:ext cx="1403350" cy="1952625"/>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p:cNvSpPr>
          <p:nvPr>
            <p:ph type="title" idx="4294967295"/>
          </p:nvPr>
        </p:nvSpPr>
        <p:spPr/>
        <p:txBody>
          <a:bodyPr/>
          <a:lstStyle/>
          <a:p>
            <a:r>
              <a:rPr lang="ru-RU" sz="2400" smtClean="0"/>
              <a:t>Количественное исследование отвечает на вопросы </a:t>
            </a:r>
            <a:r>
              <a:rPr lang="en-US" sz="2400" smtClean="0">
                <a:latin typeface="Times New Roman" pitchFamily="18" charset="0"/>
              </a:rPr>
              <a:t/>
            </a:r>
            <a:br>
              <a:rPr lang="en-US" sz="2400" smtClean="0">
                <a:latin typeface="Times New Roman" pitchFamily="18" charset="0"/>
              </a:rPr>
            </a:br>
            <a:r>
              <a:rPr lang="ru-RU" sz="2400" smtClean="0"/>
              <a:t>«кто» и «сколько».</a:t>
            </a:r>
            <a:endParaRPr lang="kk-KZ" sz="2400" smtClean="0"/>
          </a:p>
        </p:txBody>
      </p:sp>
      <p:sp>
        <p:nvSpPr>
          <p:cNvPr id="39939" name="Rectangle 3"/>
          <p:cNvSpPr>
            <a:spLocks noGrp="1"/>
          </p:cNvSpPr>
          <p:nvPr>
            <p:ph type="body" idx="4294967295"/>
          </p:nvPr>
        </p:nvSpPr>
        <p:spPr/>
        <p:txBody>
          <a:bodyPr/>
          <a:lstStyle/>
          <a:p>
            <a:pPr>
              <a:lnSpc>
                <a:spcPct val="80000"/>
              </a:lnSpc>
            </a:pPr>
            <a:r>
              <a:rPr lang="ru-RU" sz="1800" smtClean="0"/>
              <a:t>Данный тип исследований, в отличие от качественного, позволяет получить выраженную количественно информацию по ограниченному кругу проблем, но от большого числа людей, что позволяет обрабатывать ее статистическими методами и распространять результаты на всех потребителей. Количественные исследования помогают оценить уровень известности фирмы или марки, выявить основные группы потребителей, объемы рынка и т. п.</a:t>
            </a:r>
          </a:p>
          <a:p>
            <a:pPr>
              <a:lnSpc>
                <a:spcPct val="80000"/>
              </a:lnSpc>
            </a:pPr>
            <a:r>
              <a:rPr lang="ru-RU" sz="1800" smtClean="0"/>
              <a:t>Основные методы количественных исследований — это различные виды </a:t>
            </a:r>
            <a:r>
              <a:rPr lang="ru-RU" sz="1800" b="1" smtClean="0"/>
              <a:t>опросов и аудит розничной торговли (retail audit).</a:t>
            </a:r>
          </a:p>
          <a:p>
            <a:pPr>
              <a:lnSpc>
                <a:spcPct val="80000"/>
              </a:lnSpc>
            </a:pPr>
            <a:r>
              <a:rPr lang="ru-RU" sz="1800" b="1" smtClean="0"/>
              <a:t>Опрос</a:t>
            </a:r>
            <a:r>
              <a:rPr lang="ru-RU" sz="1800" smtClean="0"/>
              <a:t> предполагает выяснение мнения респондента по определенному кругу включенных в анкету вопросов путем личного либо опосредованного контакта интервьюера с респондентом. </a:t>
            </a:r>
            <a:endParaRPr lang="en-US" sz="1800" smtClean="0">
              <a:latin typeface="Times New Roman" pitchFamily="18" charset="0"/>
            </a:endParaRPr>
          </a:p>
          <a:p>
            <a:pPr>
              <a:lnSpc>
                <a:spcPct val="80000"/>
              </a:lnSpc>
            </a:pPr>
            <a:r>
              <a:rPr lang="en-US" sz="1800" b="1" smtClean="0">
                <a:latin typeface="Times New Roman" pitchFamily="18" charset="0"/>
              </a:rPr>
              <a:t>R</a:t>
            </a:r>
            <a:r>
              <a:rPr lang="ru-RU" sz="1800" b="1" smtClean="0"/>
              <a:t>etail audit</a:t>
            </a:r>
            <a:r>
              <a:rPr lang="ru-RU" sz="1800" smtClean="0"/>
              <a:t> включает в себя анализ ассортимента, цен, дистрибуции, рекламных материалов в розничных точках по исследуемой товарной группе. </a:t>
            </a:r>
            <a:endParaRPr lang="kk-KZ" sz="1800" smtClean="0"/>
          </a:p>
        </p:txBody>
      </p:sp>
      <p:pic>
        <p:nvPicPr>
          <p:cNvPr id="39940" name="Picture 4"/>
          <p:cNvPicPr>
            <a:picLocks noChangeAspect="1" noChangeArrowheads="1"/>
          </p:cNvPicPr>
          <p:nvPr/>
        </p:nvPicPr>
        <p:blipFill>
          <a:blip r:embed="rId2"/>
          <a:srcRect/>
          <a:stretch>
            <a:fillRect/>
          </a:stretch>
        </p:blipFill>
        <p:spPr bwMode="auto">
          <a:xfrm>
            <a:off x="8067675" y="5238750"/>
            <a:ext cx="1076325" cy="1619250"/>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p:cNvSpPr>
          <p:nvPr>
            <p:ph type="title" idx="4294967295"/>
          </p:nvPr>
        </p:nvSpPr>
        <p:spPr/>
        <p:txBody>
          <a:bodyPr/>
          <a:lstStyle/>
          <a:p>
            <a:r>
              <a:rPr lang="ru-RU" sz="2400" smtClean="0"/>
              <a:t>Mix-методики — смешанные методы исследований, довольно удачно сочетающие в себе достоинства качественных и количественных методов.</a:t>
            </a:r>
            <a:endParaRPr lang="kk-KZ" sz="2400" smtClean="0"/>
          </a:p>
        </p:txBody>
      </p:sp>
      <p:sp>
        <p:nvSpPr>
          <p:cNvPr id="40963" name="Rectangle 3"/>
          <p:cNvSpPr>
            <a:spLocks noGrp="1"/>
          </p:cNvSpPr>
          <p:nvPr>
            <p:ph type="body" idx="4294967295"/>
          </p:nvPr>
        </p:nvSpPr>
        <p:spPr/>
        <p:txBody>
          <a:bodyPr/>
          <a:lstStyle/>
          <a:p>
            <a:pPr>
              <a:lnSpc>
                <a:spcPct val="90000"/>
              </a:lnSpc>
            </a:pPr>
            <a:r>
              <a:rPr lang="ru-RU" sz="1800" smtClean="0"/>
              <a:t>Основные виды mix-методик: </a:t>
            </a:r>
            <a:r>
              <a:rPr lang="ru-RU" sz="1800" b="1" smtClean="0"/>
              <a:t>hall-тесты, home-тесты и mystery shopping</a:t>
            </a:r>
            <a:r>
              <a:rPr lang="ru-RU" sz="1800" smtClean="0"/>
              <a:t>.</a:t>
            </a:r>
          </a:p>
          <a:p>
            <a:pPr>
              <a:lnSpc>
                <a:spcPct val="90000"/>
              </a:lnSpc>
            </a:pPr>
            <a:r>
              <a:rPr lang="ru-RU" sz="1800" b="1" smtClean="0"/>
              <a:t>Hall-test </a:t>
            </a:r>
            <a:r>
              <a:rPr lang="ru-RU" sz="1800" smtClean="0"/>
              <a:t>— метод исследования, в ходе которого довольно большая группа людей (до 100-400 человек) в специальном помещении тестирует определенный товар и/или его элементы (упаковку, рекламный ролик и т. п.), а затем отвечает на вопросы (заполняет анкету), касающиеся данного товара. </a:t>
            </a:r>
          </a:p>
          <a:p>
            <a:pPr>
              <a:lnSpc>
                <a:spcPct val="90000"/>
              </a:lnSpc>
            </a:pPr>
            <a:r>
              <a:rPr lang="ru-RU" sz="1800" b="1" smtClean="0"/>
              <a:t>Home-test</a:t>
            </a:r>
            <a:r>
              <a:rPr lang="ru-RU" sz="1800" smtClean="0"/>
              <a:t> — аналогичен hall-тесту, с той лишь разницей, что тестирование товара происходит в домашних условиях (дома у респондента). Используется этот метод при необходимости длительного тестирования товара. </a:t>
            </a:r>
          </a:p>
          <a:p>
            <a:pPr>
              <a:lnSpc>
                <a:spcPct val="90000"/>
              </a:lnSpc>
            </a:pPr>
            <a:r>
              <a:rPr lang="ru-RU" sz="1800" b="1" smtClean="0"/>
              <a:t>Mystery Shopping</a:t>
            </a:r>
            <a:r>
              <a:rPr lang="ru-RU" sz="1800" smtClean="0"/>
              <a:t> — метод исследований, предполагающий оценку уровня обслуживания с помощью специалистов, выступающих в роли подставных покупателей (заказчиков, клиентов и т. п.). </a:t>
            </a:r>
            <a:endParaRPr lang="kk-KZ" sz="1800" smtClean="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вердый переплет">
  <a:themeElements>
    <a:clrScheme name="Твердый переплет">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Твердый переплет">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Твердый переплет">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Твердый переплет">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Hardcover</Template>
  <TotalTime>204</TotalTime>
  <Words>683</Words>
  <Application>Microsoft Office PowerPoint</Application>
  <PresentationFormat>Экран (4:3)</PresentationFormat>
  <Paragraphs>25</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Твердый переплет</vt:lpstr>
      <vt:lpstr>Методы маркетинговых исследований</vt:lpstr>
      <vt:lpstr>Презентация PowerPoint</vt:lpstr>
      <vt:lpstr>Презентация PowerPoint</vt:lpstr>
      <vt:lpstr>Вторичные данные — информация, собранная когда-либо для каких-либо целей, не связанных с текущей задачей. </vt:lpstr>
      <vt:lpstr>«Всегда начинайте с вторичной информации, и только когда она исчерпана или отдача от ее использования сокращается, переходите к первичным данным»  (Черчилль Г. А. «Маркетинговые исследования») </vt:lpstr>
      <vt:lpstr>Качественное исследование отвечает на вопросы  «как» и «почему».</vt:lpstr>
      <vt:lpstr>Количественное исследование отвечает на вопросы  «кто» и «сколько».</vt:lpstr>
      <vt:lpstr>Mix-методики — смешанные методы исследований, довольно удачно сочетающие в себе достоинства качественных и количественных методов.</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hp</dc:creator>
  <cp:lastModifiedBy>Диас Зекенов</cp:lastModifiedBy>
  <cp:revision>13</cp:revision>
  <dcterms:created xsi:type="dcterms:W3CDTF">2012-02-28T16:33:38Z</dcterms:created>
  <dcterms:modified xsi:type="dcterms:W3CDTF">2014-02-25T18:13:50Z</dcterms:modified>
</cp:coreProperties>
</file>